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 snapToGrid="0">
      <p:cViewPr varScale="1">
        <p:scale>
          <a:sx n="65" d="100"/>
          <a:sy n="65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DD82A0-22AC-DDC7-3A69-26F260D860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406715D-E4A0-B146-BB24-0ABF6C8118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AD7F02-1F2E-A2A5-F308-52514E619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5C01A6-52B4-D19B-0E04-5A5AB154B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44D50A-D3EC-E4FC-7B7C-DC21F5260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37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D75198-20D5-6E4D-F822-A0D1C42FB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2C84B0-7BCB-0F47-0C98-5FA72E2387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1FF4B3-F4BC-2D06-7FF7-C7D251D47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8350E4-4167-9805-4EC8-333BAD5B2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E04389-EC6B-BF4E-5CBF-D1245CEE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92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9CC27A9-1B07-4EB4-0517-E4318B69B9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27D5769-68C5-B828-14F3-CE0046974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F6DD9-281C-80F0-7FA9-EFD6691E3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FA2AF1-5802-8A9B-6089-48B90A81D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BE6ABC-6948-AB4E-C60F-9CD1A929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97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DCA238-E5AA-3AB9-4D06-3207FEB02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B4E8F8-13EF-077A-F083-946921D24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996C0-D53F-C5EB-9AD1-6EA0815C9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FBE6EF-C3C6-1F54-3D96-B0A8CFF7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A606DA-D33A-6825-5511-B1784E0D8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50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D7244F-C1C6-4BC1-11E0-2C9963834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02E400-7218-C2E9-DD4B-F77770E2C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459754-248B-7B0F-B7A0-0A081A7EE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EF89B3-9654-F3D0-F091-EF2B6AFE1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437D9E-BF66-5DE4-18AA-5517ED252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41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1B8F7D-514B-D81B-9BE9-24856582B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AFFCCE-1804-F7F2-FF43-8A7509E6E5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ED8057-2B95-2AAF-C6B1-5FB8D8D39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DA2ABA2-D729-0A3A-4636-18466853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86697F-038B-0DE6-A4D2-300A92FF2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7B880A-778E-7497-A5EB-9B529D64D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88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5E2B00-969C-6346-0A84-1C89C01FF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5B1E7D-21AE-6D35-3043-169019BE1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78774B-8E88-F264-C444-05BB20573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7A4232-F380-F3BB-A6B1-8C46898AA0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4CCA594-6323-4C41-FE35-1171C17CC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A861434-90C4-B76C-DDE4-F03C8D78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4A73327-4BE0-EDF8-0AE5-280538A0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FD48707-F451-57E1-439F-4ED4129A0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523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8B0819-9BBB-B97B-48CF-4E32A0D76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A17650B-8844-5C0A-1F40-B1586C00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58B3023-55A6-1903-1A5C-E8A82BCF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75DA4A1-D4C1-60C2-BDD8-70CE2ECC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69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2AFF6C5-5159-6070-A548-FF559C46A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BD1B8D-37BC-1FB9-98C4-3491A9C2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B56BF7-9CD1-D007-E115-82A85C25F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690B3-83F8-2E21-688C-AE3489E0C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52CE15-0A18-3C18-090C-DE81C38A3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A4C847-31D3-8EDA-8F5D-B16242DB9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3102F9-D6D2-C096-E233-1ADD71118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FFF1FC-D01F-867A-6475-681C8C4B6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A6579CF-022E-3A92-E6F2-1B810BEBD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915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5291C-F78C-FE13-1B94-16C09E4A6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A86CCB3-7D5F-D355-550C-01F50F3C5B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C6990E-F2B9-9124-8B7B-DB6FCB8FD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994240-3F71-125D-C5D2-40B528EA8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79C51-830B-6EBD-4067-EFA15936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8598E6-7EE1-F930-2293-5981A7EF9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72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0CF8D9D-FD11-3E8E-6305-D6BCF02ED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5722B-05B4-636C-550F-EF5852AD7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87F80F-8CE6-A1C9-9FEB-3E7C179477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16AD1A-412A-499E-AF7B-253D4CA7263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DF0102-098C-4054-2A31-02245F35BF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9F6198-838B-84A8-2321-9B4BD9174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3C3966-0CA8-42DE-BB4B-CE3C26436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8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DEAE94-EF6B-4591-6F4C-B4274F562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ja-JP" altLang="en-US" b="1" kern="0" dirty="0">
                <a:latin typeface="+mn-lt"/>
                <a:ea typeface="Meiryo UI" panose="020B0604030504040204" pitchFamily="50" charset="-128"/>
              </a:rPr>
              <a:t>第</a:t>
            </a:r>
            <a:r>
              <a:rPr lang="en-US" altLang="ja-JP" b="1" kern="0" dirty="0">
                <a:latin typeface="+mn-lt"/>
                <a:ea typeface="Meiryo UI" panose="020B0604030504040204" pitchFamily="50" charset="-128"/>
              </a:rPr>
              <a:t>1</a:t>
            </a:r>
            <a:r>
              <a:rPr lang="ja-JP" altLang="en-US" b="1" kern="0" dirty="0">
                <a:latin typeface="+mn-lt"/>
                <a:ea typeface="Meiryo UI" panose="020B0604030504040204" pitchFamily="50" charset="-128"/>
              </a:rPr>
              <a:t>回日本</a:t>
            </a:r>
            <a:r>
              <a:rPr lang="en-US" altLang="ja-JP" b="1" kern="0" dirty="0">
                <a:latin typeface="+mn-lt"/>
                <a:ea typeface="Meiryo UI" panose="020B0604030504040204" pitchFamily="50" charset="-128"/>
              </a:rPr>
              <a:t>X</a:t>
            </a:r>
            <a:r>
              <a:rPr lang="ja-JP" altLang="en-US" b="1" kern="0" dirty="0">
                <a:latin typeface="+mn-lt"/>
                <a:ea typeface="Meiryo UI" panose="020B0604030504040204" pitchFamily="50" charset="-128"/>
              </a:rPr>
              <a:t>線</a:t>
            </a:r>
            <a:r>
              <a:rPr lang="en-US" altLang="ja-JP" b="1" kern="0" dirty="0">
                <a:latin typeface="+mn-lt"/>
                <a:ea typeface="Meiryo UI" panose="020B0604030504040204" pitchFamily="50" charset="-128"/>
              </a:rPr>
              <a:t>CT</a:t>
            </a:r>
            <a:r>
              <a:rPr lang="ja-JP" altLang="en-US" b="1" kern="0" dirty="0">
                <a:latin typeface="+mn-lt"/>
                <a:ea typeface="Meiryo UI" panose="020B0604030504040204" pitchFamily="50" charset="-128"/>
              </a:rPr>
              <a:t>医学会</a:t>
            </a:r>
            <a:br>
              <a:rPr lang="ja-JP" altLang="en-US" b="1" kern="100" dirty="0">
                <a:latin typeface="+mn-lt"/>
                <a:ea typeface="Meiryo UI" panose="020B0604030504040204" pitchFamily="50" charset="-128"/>
              </a:rPr>
            </a:br>
            <a:r>
              <a:rPr lang="en-US" altLang="ja-JP" sz="4000" b="1" kern="0" dirty="0">
                <a:latin typeface="+mn-lt"/>
                <a:ea typeface="Meiryo UI" panose="020B0604030504040204" pitchFamily="50" charset="-128"/>
              </a:rPr>
              <a:t>COI </a:t>
            </a:r>
            <a:r>
              <a:rPr lang="ja-JP" altLang="en-US" sz="4000" b="1" kern="0" dirty="0">
                <a:latin typeface="+mn-lt"/>
                <a:ea typeface="Meiryo UI" panose="020B0604030504040204" pitchFamily="50" charset="-128"/>
              </a:rPr>
              <a:t>開示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F9F70E9E-74AC-10DD-39D9-54D4765CEE12}"/>
              </a:ext>
            </a:extLst>
          </p:cNvPr>
          <p:cNvSpPr txBox="1">
            <a:spLocks noChangeArrowheads="1"/>
          </p:cNvSpPr>
          <p:nvPr/>
        </p:nvSpPr>
        <p:spPr>
          <a:xfrm>
            <a:off x="1660525" y="3263900"/>
            <a:ext cx="9026525" cy="3532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Tx/>
              <a:buNone/>
              <a:defRPr/>
            </a:pPr>
            <a:r>
              <a:rPr lang="en-US" altLang="ja-JP" sz="2400" b="1" dirty="0">
                <a:ea typeface="Meiryo UI" panose="020B0604030504040204" pitchFamily="50" charset="-128"/>
              </a:rPr>
              <a:t> </a:t>
            </a:r>
            <a:endParaRPr lang="ja-JP" altLang="en-US" sz="2400" b="1" kern="100" dirty="0">
              <a:ea typeface="Meiryo UI" panose="020B0604030504040204" pitchFamily="50" charset="-128"/>
              <a:cs typeface="Times New Roman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altLang="ja-JP" sz="2000" b="1" dirty="0"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D5EDD7-32BD-CABD-E9BC-C86709960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4" y="1876425"/>
            <a:ext cx="9312275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latin typeface="+mn-lt"/>
                <a:ea typeface="Meiryo UI" panose="020B0604030504040204" pitchFamily="50" charset="-128"/>
              </a:rPr>
              <a:t>演題名：　</a:t>
            </a: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latin typeface="+mn-lt"/>
                <a:ea typeface="Meiryo UI" panose="020B0604030504040204" pitchFamily="50" charset="-128"/>
              </a:rPr>
              <a:t>筆頭演者名：</a:t>
            </a: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ja-JP" altLang="en-US" sz="2400" b="1" dirty="0">
                <a:latin typeface="+mn-lt"/>
                <a:ea typeface="Meiryo UI" panose="020B0604030504040204" pitchFamily="50" charset="-128"/>
              </a:rPr>
              <a:t>私が発表する今回の演題について開示すべき</a:t>
            </a:r>
            <a:r>
              <a:rPr lang="en-US" altLang="ja-JP" sz="2400" b="1" dirty="0">
                <a:latin typeface="+mn-lt"/>
                <a:ea typeface="Meiryo UI" panose="020B0604030504040204" pitchFamily="50" charset="-128"/>
              </a:rPr>
              <a:t>COI</a:t>
            </a:r>
            <a:r>
              <a:rPr lang="ja-JP" altLang="en-US" sz="2400" b="1" dirty="0">
                <a:latin typeface="+mn-lt"/>
                <a:ea typeface="Meiryo UI" panose="020B0604030504040204" pitchFamily="50" charset="-128"/>
              </a:rPr>
              <a:t>は以下のとおりです。</a:t>
            </a:r>
            <a:endParaRPr lang="ja-JP" altLang="en-US" sz="2400" b="1" kern="100" dirty="0">
              <a:latin typeface="+mn-lt"/>
              <a:ea typeface="Meiryo UI" panose="020B0604030504040204" pitchFamily="50" charset="-128"/>
            </a:endParaRPr>
          </a:p>
          <a:p>
            <a:pPr marL="400050" lvl="1" indent="0" algn="just">
              <a:spcBef>
                <a:spcPts val="0"/>
              </a:spcBef>
              <a:buFontTx/>
              <a:buNone/>
              <a:defRPr/>
            </a:pPr>
            <a:r>
              <a:rPr lang="ja-JP" altLang="en-US" sz="2400" b="1" dirty="0">
                <a:latin typeface="+mn-lt"/>
                <a:ea typeface="Meiryo UI" panose="020B0604030504040204" pitchFamily="50" charset="-128"/>
              </a:rPr>
              <a:t>研究助成金：○○○○株式会社</a:t>
            </a:r>
            <a:endParaRPr lang="ja-JP" altLang="en-US" sz="2400" b="1" kern="100" dirty="0">
              <a:latin typeface="+mn-lt"/>
              <a:ea typeface="Meiryo UI" panose="020B0604030504040204" pitchFamily="50" charset="-128"/>
            </a:endParaRPr>
          </a:p>
          <a:p>
            <a:pPr marL="400050" lvl="1" indent="0" algn="just">
              <a:spcBef>
                <a:spcPts val="0"/>
              </a:spcBef>
              <a:buFontTx/>
              <a:buNone/>
              <a:defRPr/>
            </a:pPr>
            <a:r>
              <a:rPr lang="ja-JP" altLang="en-US" sz="2400" b="1" dirty="0">
                <a:latin typeface="+mn-lt"/>
                <a:ea typeface="Meiryo UI" panose="020B0604030504040204" pitchFamily="50" charset="-128"/>
              </a:rPr>
              <a:t>奨学寄付金：○○○○株式会社</a:t>
            </a:r>
            <a:endParaRPr lang="ja-JP" altLang="en-US" sz="2400" b="1" kern="100" dirty="0">
              <a:latin typeface="+mn-lt"/>
              <a:ea typeface="Meiryo UI" panose="020B0604030504040204" pitchFamily="50" charset="-128"/>
            </a:endParaRPr>
          </a:p>
          <a:p>
            <a:pPr marL="400050" lvl="1" indent="0" algn="just">
              <a:spcBef>
                <a:spcPts val="0"/>
              </a:spcBef>
              <a:buFontTx/>
              <a:buNone/>
              <a:defRPr/>
            </a:pPr>
            <a:r>
              <a:rPr lang="ja-JP" altLang="en-US" sz="2400" b="1" dirty="0">
                <a:latin typeface="+mn-lt"/>
                <a:ea typeface="Meiryo UI" panose="020B0604030504040204" pitchFamily="50" charset="-128"/>
              </a:rPr>
              <a:t>原稿料：○○○○製薬</a:t>
            </a:r>
            <a:endParaRPr lang="ja-JP" altLang="en-US" sz="2400" b="1" kern="100" dirty="0">
              <a:latin typeface="+mn-lt"/>
              <a:ea typeface="Meiryo UI" panose="020B0604030504040204" pitchFamily="50" charset="-128"/>
            </a:endParaRPr>
          </a:p>
          <a:p>
            <a:pPr marL="400050" lvl="1" indent="0" algn="just">
              <a:spcBef>
                <a:spcPts val="0"/>
              </a:spcBef>
              <a:buFontTx/>
              <a:buNone/>
              <a:defRPr/>
            </a:pPr>
            <a:r>
              <a:rPr lang="ja-JP" altLang="en-US" sz="2400" b="1" dirty="0">
                <a:latin typeface="+mn-lt"/>
                <a:ea typeface="Meiryo UI" panose="020B0604030504040204" pitchFamily="50" charset="-128"/>
              </a:rPr>
              <a:t>講演料：○○○○株式会社</a:t>
            </a:r>
            <a:endParaRPr lang="ja-JP" altLang="en-US" sz="2400" b="1" kern="100" dirty="0">
              <a:latin typeface="+mn-lt"/>
              <a:ea typeface="Meiryo UI" panose="020B0604030504040204" pitchFamily="50" charset="-128"/>
            </a:endParaRPr>
          </a:p>
          <a:p>
            <a:pPr marL="400050" lvl="1" indent="0" algn="just">
              <a:spcBef>
                <a:spcPts val="0"/>
              </a:spcBef>
              <a:buFontTx/>
              <a:buNone/>
              <a:defRPr/>
            </a:pPr>
            <a:r>
              <a:rPr lang="ja-JP" altLang="en-US" sz="2400" b="1" dirty="0">
                <a:latin typeface="+mn-lt"/>
                <a:ea typeface="Meiryo UI" panose="020B0604030504040204" pitchFamily="50" charset="-128"/>
              </a:rPr>
              <a:t>役員・顧問等の就任：○○○○株式会社</a:t>
            </a:r>
            <a:r>
              <a:rPr kumimoji="0" lang="ja-JP" altLang="en-US" sz="2400" b="1" dirty="0">
                <a:latin typeface="+mn-lt"/>
                <a:ea typeface="Meiryo UI" panose="020B0604030504040204" pitchFamily="50" charset="-128"/>
              </a:rPr>
              <a:t>　</a:t>
            </a: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583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17727-19A8-A0A2-2CF1-806058DED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9753C-1BE7-0629-BF08-FAFFDC59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ja-JP" altLang="en-US" b="1" kern="0" dirty="0">
                <a:latin typeface="+mn-lt"/>
                <a:ea typeface="Meiryo UI" panose="020B0604030504040204" pitchFamily="50" charset="-128"/>
              </a:rPr>
              <a:t>第</a:t>
            </a:r>
            <a:r>
              <a:rPr lang="en-US" altLang="ja-JP" b="1" kern="0" dirty="0">
                <a:latin typeface="+mn-lt"/>
                <a:ea typeface="Meiryo UI" panose="020B0604030504040204" pitchFamily="50" charset="-128"/>
              </a:rPr>
              <a:t>1</a:t>
            </a:r>
            <a:r>
              <a:rPr lang="ja-JP" altLang="en-US" b="1" kern="0" dirty="0">
                <a:latin typeface="+mn-lt"/>
                <a:ea typeface="Meiryo UI" panose="020B0604030504040204" pitchFamily="50" charset="-128"/>
              </a:rPr>
              <a:t>回日本</a:t>
            </a:r>
            <a:r>
              <a:rPr lang="en-US" altLang="ja-JP" b="1" kern="0" dirty="0">
                <a:latin typeface="+mn-lt"/>
                <a:ea typeface="Meiryo UI" panose="020B0604030504040204" pitchFamily="50" charset="-128"/>
              </a:rPr>
              <a:t>X</a:t>
            </a:r>
            <a:r>
              <a:rPr lang="ja-JP" altLang="en-US" b="1" kern="0" dirty="0">
                <a:latin typeface="+mn-lt"/>
                <a:ea typeface="Meiryo UI" panose="020B0604030504040204" pitchFamily="50" charset="-128"/>
              </a:rPr>
              <a:t>線</a:t>
            </a:r>
            <a:r>
              <a:rPr lang="en-US" altLang="ja-JP" b="1" kern="0" dirty="0">
                <a:latin typeface="+mn-lt"/>
                <a:ea typeface="Meiryo UI" panose="020B0604030504040204" pitchFamily="50" charset="-128"/>
              </a:rPr>
              <a:t>CT</a:t>
            </a:r>
            <a:r>
              <a:rPr lang="ja-JP" altLang="en-US" b="1" kern="0" dirty="0">
                <a:latin typeface="+mn-lt"/>
                <a:ea typeface="Meiryo UI" panose="020B0604030504040204" pitchFamily="50" charset="-128"/>
              </a:rPr>
              <a:t>医学会</a:t>
            </a:r>
            <a:br>
              <a:rPr lang="ja-JP" altLang="en-US" b="1" kern="100" dirty="0">
                <a:latin typeface="+mn-lt"/>
                <a:ea typeface="Meiryo UI" panose="020B0604030504040204" pitchFamily="50" charset="-128"/>
              </a:rPr>
            </a:br>
            <a:r>
              <a:rPr lang="en-US" altLang="ja-JP" sz="4000" b="1" kern="0" dirty="0">
                <a:latin typeface="+mn-lt"/>
                <a:ea typeface="Meiryo UI" panose="020B0604030504040204" pitchFamily="50" charset="-128"/>
              </a:rPr>
              <a:t>COI </a:t>
            </a:r>
            <a:r>
              <a:rPr lang="ja-JP" altLang="en-US" sz="4000" b="1" kern="0" dirty="0">
                <a:latin typeface="+mn-lt"/>
                <a:ea typeface="Meiryo UI" panose="020B0604030504040204" pitchFamily="50" charset="-128"/>
              </a:rPr>
              <a:t>開示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9E1211-FD67-A5F2-B2E7-45AF6A1F8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4" y="1876425"/>
            <a:ext cx="93122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latin typeface="+mn-lt"/>
                <a:ea typeface="Meiryo UI" panose="020B0604030504040204" pitchFamily="50" charset="-128"/>
              </a:rPr>
              <a:t>演題名：　</a:t>
            </a: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latin typeface="+mn-lt"/>
                <a:ea typeface="Meiryo UI" panose="020B0604030504040204" pitchFamily="50" charset="-128"/>
              </a:rPr>
              <a:t>筆頭演者名：</a:t>
            </a: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ja-JP" altLang="en-US" sz="2400" b="1" dirty="0">
                <a:latin typeface="+mn-lt"/>
                <a:ea typeface="Meiryo UI" panose="020B0604030504040204" pitchFamily="50" charset="-128"/>
              </a:rPr>
              <a:t>私が発表する今回の演題について開示すべき</a:t>
            </a:r>
            <a:r>
              <a:rPr lang="en-US" altLang="ja-JP" sz="2400" b="1" dirty="0">
                <a:latin typeface="+mn-lt"/>
                <a:ea typeface="Meiryo UI" panose="020B0604030504040204" pitchFamily="50" charset="-128"/>
              </a:rPr>
              <a:t>COI</a:t>
            </a:r>
            <a:r>
              <a:rPr lang="ja-JP" altLang="en-US" sz="2400" b="1" dirty="0">
                <a:latin typeface="+mn-lt"/>
                <a:ea typeface="Meiryo UI" panose="020B0604030504040204" pitchFamily="50" charset="-128"/>
              </a:rPr>
              <a:t>はありません。</a:t>
            </a:r>
            <a:endParaRPr kumimoji="0" lang="en-US" altLang="ja-JP" sz="2400" b="1" dirty="0">
              <a:latin typeface="+mn-lt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6429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97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Office テーマ</vt:lpstr>
      <vt:lpstr>第1回日本X線CT医学会 COI 開示</vt:lpstr>
      <vt:lpstr>第1回日本X線CT医学会 COI 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Tomoko Shimada4</dc:creator>
  <cp:lastModifiedBy>Tomoko Shimada4</cp:lastModifiedBy>
  <cp:revision>1</cp:revision>
  <dcterms:created xsi:type="dcterms:W3CDTF">2025-12-15T06:48:12Z</dcterms:created>
  <dcterms:modified xsi:type="dcterms:W3CDTF">2025-12-15T06:52:02Z</dcterms:modified>
</cp:coreProperties>
</file>